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03CD-CBBB-430A-AC58-5FC207A6449E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8334-4AF4-4A24-ABD6-3619B9DFBC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258-F86E-4B69-8EA7-4FA727BF0613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B9EA-6A8D-4DDE-92E7-CFFE535E10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EFB4-93F4-49AD-B399-65AE53A3FEC4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2AE7-96F1-4090-8B06-0B22E787B4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B28C-9643-4749-BAB2-39C336FED945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0734-8D22-4307-8080-DC8E5AF95A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63AD-D8A3-4545-92E8-854F58BC0CC2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8D34-7542-43A8-8508-F3D7A339CA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06FE-0A8F-4596-99FB-6A8FF0E2D5A4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B873-4348-4C08-8B95-0BDBE0999F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3F9E-D3CB-484B-9F85-A64BD2029A15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494B2-89EC-42C6-9B30-7386A7D71B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50BE-784C-4A10-B85C-705F7FD6D350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7574-F34C-4091-825C-A8E12C9B5D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BA69-A3F9-4714-844B-A29573A87F0D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FA97-9746-42BF-909D-2EBA321CFA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9F09-AB58-4813-BF7F-24A894368766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C978-AB4C-4E31-8B86-8B5950B70C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4DDB-B90E-4AFF-8FD6-49406DC395C7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BF20-FE11-4B6E-AEE6-BB87DD6BFB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D0B51B-016A-4FD5-A42A-7A78634F9E77}" type="datetimeFigureOut">
              <a:rPr lang="fr-FR"/>
              <a:pPr>
                <a:defRPr/>
              </a:pPr>
              <a:t>10/12/2012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9F77E0-1B86-45E6-9581-C873FAEFCA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ои рисунки\Безымянный БМ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7429552" cy="2714644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Фотоотчет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о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мероприятих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проведенных в рамках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антикоррупционной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недели</a:t>
            </a: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Мои рисунки\Календарик\b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5072074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«Скажем коррупции твердое «Нет!»»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Внеклассное мероприятие было направленно на формирование негативного отношения к коррупции и устойчивой позиции по предупреждению коррупционных явлений и включало в себя выступление преподавателя правовых дисциплин об истории возникновения коррупции как явления, выступление практикующего юриста, о мерах противодействия коррупции, деловую игру, в которой студенты предлагали свое решение ситуаций, имеющих коррупционную составляющую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ОХРАНИТЬ!!!КАБИРОВА Е.А\Воспит.работа\МО классных руководителей\ввнеклассные мероприятия\Олейникова\DSC04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0542">
            <a:off x="5184643" y="152423"/>
            <a:ext cx="3041999" cy="231642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D:\СОХРАНИТЬ!!!КАБИРОВА Е.А\Воспит.работа\МО классных руководителей\ввнеклассные мероприятия\Олейникова\DSC04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1823">
            <a:off x="191710" y="2705966"/>
            <a:ext cx="3318838" cy="244297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СОХРАНИТЬ!!!КАБИРОВА Е.А\Воспит.работа\МО классных руководителей\ввнеклассные мероприятия\Олейникова\DSC04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2150">
            <a:off x="1523279" y="242471"/>
            <a:ext cx="3357586" cy="24288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D:\СОХРАНИТЬ!!!КАБИРОВА Е.А\Воспит.работа\МО классных руководителей\ввнеклассные мероприятия\Олейникова\DSC04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7927">
            <a:off x="3340673" y="2639008"/>
            <a:ext cx="3098236" cy="253594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D:\СОХРАНИТЬ!!!КАБИРОВА Е.А\Воспит.работа\МО классных руководителей\ввнеклассные мероприятия\Олейникова\DSC04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1512">
            <a:off x="6445497" y="2851480"/>
            <a:ext cx="2785949" cy="221447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357826"/>
            <a:ext cx="7772400" cy="1049338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будь марионеткой!»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Студенческая акция. Студенты разработали и распространили на улицах города агитационные листовки, которые содержали призывы остановить коррупцию и информацию (телефоны) о службах, которые занимаются противодействием коррупции в городе и районе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Календарик\b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СОХРАНИТЬ!!!КАБИРОВА Е.А\Воспит.работа\Фото - видео\Коррупция\раздача листовок\DSC04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789">
            <a:off x="5364290" y="2294296"/>
            <a:ext cx="3619392" cy="27145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D:\СОХРАНИТЬ!!!КАБИРОВА Е.А\Воспит.работа\Фото - видео\Коррупция\раздача листовок\DSC04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645" y="71414"/>
            <a:ext cx="2857387" cy="21430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D:\СОХРАНИТЬ!!!КАБИРОВА Е.А\Воспит.работа\Фото - видео\Коррупция\раздача листовок\DSC04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0"/>
            <a:ext cx="2857520" cy="2143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D:\СОХРАНИТЬ!!!КАБИРОВА Е.А\Воспит.работа\Фото - видео\Коррупция\раздача листовок\DSC04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0023">
            <a:off x="4067774" y="306078"/>
            <a:ext cx="2500330" cy="1875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D:\СОХРАНИТЬ!!!КАБИРОВА Е.А\Воспит.работа\Фото - видео\Коррупция\раздача листовок\DSC041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571744"/>
            <a:ext cx="3524141" cy="26431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5" name="Picture 7" descr="D:\СОХРАНИТЬ!!!КАБИРОВА Е.А\Воспит.работа\Фото - видео\Коррупция\раздача листовок\DSC041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143248"/>
            <a:ext cx="3428891" cy="25716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357826"/>
            <a:ext cx="8429684" cy="1214446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 дать, ни взять»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студентов с сотрудниками правоохранительных органов. На встрече присутствовал старший оперативный уполномоченный Отдела полиции по противодействию коррупции майор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Сентяев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 и заместитель председателя Комиссии по противодействию коррупции при главе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Бугульминского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Белова И.Б. Встреча проходила в формате пресс-конференции, для которой студенты приготовили интересующие их вопросы и получили, кроме общей информации о мероприятиях проводимых в городе и районе по предотвращению коррупции, исчерпывающие ответы о том как осуществляется оперативно-розыскная работа, задержание получателей взяток, какие наказания предусмотрены за получение-дачу взятки и превышение служебных полномочий и пр.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Календарик\b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СОХРАНИТЬ!!!КАБИРОВА Е.А\Воспит.работа\Фото - видео\Коррупция\Пресс-конференция\DSC0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2699559" cy="20246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D:\СОХРАНИТЬ!!!КАБИРОВА Е.А\Воспит.работа\Фото - видео\Коррупция\Пресс-конференция\DSC04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3509256" cy="26319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6" name="Picture 4" descr="D:\СОХРАНИТЬ!!!КАБИРОВА Е.А\Воспит.работа\Фото - видео\Коррупция\Пресс-конференция\DSC04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428868"/>
            <a:ext cx="2366280" cy="177471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D:\СОХРАНИТЬ!!!КАБИРОВА Е.А\Воспит.работа\Фото - видео\Коррупция\Пресс-конференция\DSC04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285992"/>
            <a:ext cx="3143272" cy="23574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D:\СОХРАНИТЬ!!!КАБИРОВА Е.А\Воспит.работа\Фото - видео\Коррупция\Пресс-конференция\DSC04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57166"/>
            <a:ext cx="2762269" cy="20717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5016"/>
            <a:ext cx="8429684" cy="785818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правовая грамотность»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 для студентов по основам правовой грамотности, способах поведения в ситуации вымогательства 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Календарик\b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:\СОХРАНИТЬ!!!КАБИРОВА Е.А\Воспит.работа\Фото - видео\Коррупция\тренинг\DSC04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7370">
            <a:off x="5587191" y="428693"/>
            <a:ext cx="3402586" cy="25519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D:\СОХРАНИТЬ!!!КАБИРОВА Е.А\Воспит.работа\Фото - видео\Коррупция\тренинг\DSC04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57166"/>
            <a:ext cx="3524242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D:\СОХРАНИТЬ!!!КАБИРОВА Е.А\Воспит.работа\Фото - видео\Коррупция\тренинг\DSC04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9272">
            <a:off x="4718151" y="2845214"/>
            <a:ext cx="3645811" cy="27343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СОХРАНИТЬ!!!КАБИРОВА Е.А\Воспит.работа\Фото - видео\Коррупция\тренинг\DSC04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9405">
            <a:off x="473097" y="2801661"/>
            <a:ext cx="4010392" cy="30077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5016"/>
            <a:ext cx="8429684" cy="785818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«Административная этика»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стенд по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Календарик\b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СОХРАНИТЬ!!!КАБИРОВА Е.А\Воспит.работа\Фото - видео\Коррупция\DSC04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6072230" cy="38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тоотчет по анитикорорупц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фотоотчет по анитикорорупц</Template>
  <TotalTime>5</TotalTime>
  <Words>238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фотоотчет по анитикорорупц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2012-12-10T04:52:00Z</dcterms:created>
  <dcterms:modified xsi:type="dcterms:W3CDTF">2012-12-10T04:57:02Z</dcterms:modified>
</cp:coreProperties>
</file>